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85" r:id="rId2"/>
    <p:sldId id="287" r:id="rId3"/>
    <p:sldId id="286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16B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ΤΙ ΕΜΑΘΑ ΣΗΜΕΡΑ</a:t>
            </a:r>
            <a:r>
              <a:rPr lang="el-GR" dirty="0" smtClean="0"/>
              <a:t>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764704"/>
            <a:ext cx="5796136" cy="6093296"/>
          </a:xfrm>
        </p:spPr>
        <p:txBody>
          <a:bodyPr>
            <a:normAutofit/>
          </a:bodyPr>
          <a:lstStyle/>
          <a:p>
            <a:pPr marL="514350" indent="-514350">
              <a:spcAft>
                <a:spcPts val="300"/>
              </a:spcAft>
              <a:buNone/>
            </a:pPr>
            <a:r>
              <a:rPr lang="el-GR" dirty="0" smtClean="0"/>
              <a:t>1) </a:t>
            </a:r>
            <a:r>
              <a:rPr lang="el-GR" sz="2000" dirty="0" smtClean="0"/>
              <a:t>Με την προσωποποίηση αποδίδονται ανθρώπινες ιδιότητες σε κάτι που δεν είναι άνθρωπος (ζώα , φυτά, αντικείμενα).</a:t>
            </a:r>
          </a:p>
          <a:p>
            <a:pPr marL="514350" indent="-514350" algn="ctr">
              <a:spcAft>
                <a:spcPts val="300"/>
              </a:spcAft>
              <a:buNone/>
            </a:pPr>
            <a:r>
              <a:rPr lang="el-GR" sz="2000" dirty="0" smtClean="0"/>
              <a:t>Α) Σωστό    β) Λάθος</a:t>
            </a:r>
          </a:p>
          <a:p>
            <a:pPr marL="514350" indent="-514350">
              <a:spcAft>
                <a:spcPts val="300"/>
              </a:spcAft>
              <a:buNone/>
            </a:pPr>
            <a:r>
              <a:rPr lang="el-GR" sz="2000" dirty="0" smtClean="0"/>
              <a:t>2) Το ρήμα «στοχάζομαι» σημαίνει ότι σκέφτομαι για ένα θέμα χωρίς να δώσω ιδιαίτερη προσοχή.</a:t>
            </a:r>
          </a:p>
          <a:p>
            <a:pPr marL="514350" indent="-514350" algn="ctr">
              <a:spcAft>
                <a:spcPts val="300"/>
              </a:spcAft>
              <a:buNone/>
            </a:pPr>
            <a:r>
              <a:rPr lang="el-GR" sz="2000" dirty="0" smtClean="0"/>
              <a:t>Α) Σωστό    β) Λάθος</a:t>
            </a:r>
          </a:p>
          <a:p>
            <a:pPr marL="514350" indent="-514350">
              <a:spcAft>
                <a:spcPts val="300"/>
              </a:spcAft>
              <a:buNone/>
            </a:pPr>
            <a:r>
              <a:rPr lang="el-GR" sz="2000" dirty="0" smtClean="0"/>
              <a:t>3) Η κηδεία του Κωστή Παλαμά ήταν κορυφαία αντιστασιακή πράξη κατά των Γερμανών κατακτητών το 1943.</a:t>
            </a:r>
          </a:p>
          <a:p>
            <a:pPr marL="514350" indent="-514350" algn="ctr">
              <a:spcAft>
                <a:spcPts val="300"/>
              </a:spcAft>
              <a:buNone/>
            </a:pPr>
            <a:r>
              <a:rPr lang="el-GR" sz="2000" dirty="0" smtClean="0"/>
              <a:t>Α) Σωστό    β) Λάθος</a:t>
            </a:r>
          </a:p>
          <a:p>
            <a:pPr marL="514350" indent="-514350">
              <a:spcAft>
                <a:spcPts val="400"/>
              </a:spcAft>
              <a:buNone/>
            </a:pPr>
            <a:r>
              <a:rPr lang="el-GR" sz="2000" dirty="0" smtClean="0"/>
              <a:t>4) Ο Βίνσεντ Βαν Γκογκ ήταν Βέλγος ποιητής.</a:t>
            </a:r>
          </a:p>
          <a:p>
            <a:pPr marL="514350" indent="-514350" algn="ctr">
              <a:spcAft>
                <a:spcPts val="600"/>
              </a:spcAft>
              <a:buNone/>
            </a:pPr>
            <a:r>
              <a:rPr lang="el-GR" sz="2000" dirty="0" smtClean="0"/>
              <a:t>Α) Σωστό    β) Λάθος</a:t>
            </a:r>
          </a:p>
          <a:p>
            <a:pPr marL="514350" indent="-514350">
              <a:spcAft>
                <a:spcPts val="600"/>
              </a:spcAft>
              <a:buNone/>
            </a:pPr>
            <a:r>
              <a:rPr lang="el-GR" sz="2000" dirty="0" smtClean="0"/>
              <a:t>5) Ο Κωστής Παλαμάς έγραψε τον ύμνο των Ολυμπιακών Αγώνων.</a:t>
            </a:r>
          </a:p>
          <a:p>
            <a:pPr marL="514350" indent="-514350" algn="ctr">
              <a:spcAft>
                <a:spcPts val="400"/>
              </a:spcAft>
              <a:buNone/>
            </a:pPr>
            <a:r>
              <a:rPr lang="el-GR" sz="2000" dirty="0" smtClean="0"/>
              <a:t>Α) Σωστό    β) Λάθος</a:t>
            </a:r>
          </a:p>
          <a:p>
            <a:pPr marL="514350" indent="-514350" algn="ctr">
              <a:buNone/>
            </a:pPr>
            <a:endParaRPr lang="el-GR" dirty="0"/>
          </a:p>
        </p:txBody>
      </p:sp>
      <p:pic>
        <p:nvPicPr>
          <p:cNvPr id="5" name="4 - Εικόνα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3356992"/>
            <a:ext cx="2079028" cy="1440160"/>
          </a:xfrm>
          <a:prstGeom prst="rect">
            <a:avLst/>
          </a:prstGeom>
        </p:spPr>
      </p:pic>
      <p:pic>
        <p:nvPicPr>
          <p:cNvPr id="7" name="6 - Εικόνα" descr="4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5589241"/>
            <a:ext cx="1331640" cy="1268759"/>
          </a:xfrm>
          <a:prstGeom prst="rect">
            <a:avLst/>
          </a:prstGeom>
        </p:spPr>
      </p:pic>
      <p:pic>
        <p:nvPicPr>
          <p:cNvPr id="8" name="7 - Εικόνα" descr="875.JPG"/>
          <p:cNvPicPr>
            <a:picLocks noChangeAspect="1"/>
          </p:cNvPicPr>
          <p:nvPr/>
        </p:nvPicPr>
        <p:blipFill>
          <a:blip r:embed="rId4" cstate="print"/>
          <a:srcRect b="18750"/>
          <a:stretch>
            <a:fillRect/>
          </a:stretch>
        </p:blipFill>
        <p:spPr>
          <a:xfrm>
            <a:off x="7668344" y="2204864"/>
            <a:ext cx="1152116" cy="1152128"/>
          </a:xfrm>
          <a:prstGeom prst="rect">
            <a:avLst/>
          </a:prstGeom>
        </p:spPr>
      </p:pic>
      <p:pic>
        <p:nvPicPr>
          <p:cNvPr id="9" name="8 - Εικόνα" descr="hgfdhfg.JPG"/>
          <p:cNvPicPr>
            <a:picLocks noChangeAspect="1"/>
          </p:cNvPicPr>
          <p:nvPr/>
        </p:nvPicPr>
        <p:blipFill>
          <a:blip r:embed="rId5" cstate="print"/>
          <a:srcRect l="17601" t="14163" b="3924"/>
          <a:stretch>
            <a:fillRect/>
          </a:stretch>
        </p:blipFill>
        <p:spPr>
          <a:xfrm>
            <a:off x="5796136" y="620688"/>
            <a:ext cx="1030123" cy="1296144"/>
          </a:xfrm>
          <a:prstGeom prst="rect">
            <a:avLst/>
          </a:prstGeom>
        </p:spPr>
      </p:pic>
      <p:pic>
        <p:nvPicPr>
          <p:cNvPr id="10" name="9 - Εικόνα" descr="jyjyjd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796136" y="4869160"/>
            <a:ext cx="1526481" cy="101465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ΤΙ ΕΜΑΘΑ ΣΗΜΕΡΑ</a:t>
            </a:r>
            <a:r>
              <a:rPr lang="el-GR" dirty="0" smtClean="0"/>
              <a:t>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spcAft>
                <a:spcPts val="600"/>
              </a:spcAft>
              <a:buNone/>
            </a:pPr>
            <a:r>
              <a:rPr lang="el-GR" dirty="0" smtClean="0"/>
              <a:t>1) </a:t>
            </a:r>
            <a:r>
              <a:rPr lang="el-GR" sz="2000" dirty="0" smtClean="0"/>
              <a:t>Με την προσωποποίηση αποδίδονται ανθρώπινες ιδιότητες σε κάτι που δεν είναι άνθρωπος (ζώα , φυτά, αντικείμενα).</a:t>
            </a:r>
          </a:p>
          <a:p>
            <a:pPr marL="514350" indent="-514350" algn="ctr">
              <a:spcAft>
                <a:spcPts val="600"/>
              </a:spcAft>
              <a:buNone/>
            </a:pPr>
            <a:r>
              <a:rPr lang="el-GR" sz="2000" dirty="0" smtClean="0"/>
              <a:t>Α) Σωστό    β) Λάθος</a:t>
            </a:r>
          </a:p>
          <a:p>
            <a:pPr marL="514350" indent="-514350" algn="ctr">
              <a:spcAft>
                <a:spcPts val="600"/>
              </a:spcAft>
              <a:buNone/>
            </a:pPr>
            <a:endParaRPr lang="el-GR" sz="1300" dirty="0" smtClean="0"/>
          </a:p>
          <a:p>
            <a:pPr marL="514350" indent="-514350">
              <a:spcAft>
                <a:spcPts val="600"/>
              </a:spcAft>
              <a:buNone/>
            </a:pPr>
            <a:r>
              <a:rPr lang="el-GR" sz="2000" dirty="0" smtClean="0"/>
              <a:t>2) Το ρήμα «στοχάζομαι» σημαίνει ότι σκέφτομαι για ένα θέμα χωρίς να δώσω ιδιαίτερη προσοχή.</a:t>
            </a:r>
          </a:p>
          <a:p>
            <a:pPr marL="514350" indent="-514350" algn="ctr">
              <a:spcAft>
                <a:spcPts val="600"/>
              </a:spcAft>
              <a:buNone/>
            </a:pPr>
            <a:r>
              <a:rPr lang="el-GR" sz="2000" dirty="0" smtClean="0"/>
              <a:t>Α) Σωστό    β) Λάθος</a:t>
            </a:r>
          </a:p>
          <a:p>
            <a:pPr marL="514350" indent="-514350" algn="ctr">
              <a:spcAft>
                <a:spcPts val="600"/>
              </a:spcAft>
              <a:buNone/>
            </a:pPr>
            <a:endParaRPr lang="el-GR" sz="1300" dirty="0" smtClean="0"/>
          </a:p>
          <a:p>
            <a:pPr marL="514350" indent="-514350">
              <a:spcAft>
                <a:spcPts val="600"/>
              </a:spcAft>
              <a:buNone/>
            </a:pPr>
            <a:r>
              <a:rPr lang="el-GR" sz="2000" dirty="0" smtClean="0"/>
              <a:t>3) Η κηδεία του Κωστή Παλαμά ήταν κορυφαία αντιστασιακή πράξη κατά των Γερμανών κατακτητών το 1943.</a:t>
            </a:r>
          </a:p>
          <a:p>
            <a:pPr marL="514350" indent="-514350" algn="ctr">
              <a:spcAft>
                <a:spcPts val="600"/>
              </a:spcAft>
              <a:buNone/>
            </a:pPr>
            <a:r>
              <a:rPr lang="el-GR" sz="2000" dirty="0" smtClean="0"/>
              <a:t>Α) Σωστό    β) Λάθος</a:t>
            </a:r>
          </a:p>
          <a:p>
            <a:pPr marL="514350" indent="-514350" algn="ctr">
              <a:spcAft>
                <a:spcPts val="600"/>
              </a:spcAft>
              <a:buNone/>
            </a:pPr>
            <a:endParaRPr lang="el-GR" sz="1300" dirty="0" smtClean="0"/>
          </a:p>
          <a:p>
            <a:pPr marL="514350" indent="-514350">
              <a:spcAft>
                <a:spcPts val="600"/>
              </a:spcAft>
              <a:buNone/>
            </a:pPr>
            <a:r>
              <a:rPr lang="el-GR" sz="2000" dirty="0" smtClean="0"/>
              <a:t>4) Ο Βίνσεντ Βαν Γκογκ ήταν Βέλγος ποιητής.</a:t>
            </a:r>
          </a:p>
          <a:p>
            <a:pPr marL="514350" indent="-514350" algn="ctr">
              <a:spcAft>
                <a:spcPts val="600"/>
              </a:spcAft>
              <a:buNone/>
            </a:pPr>
            <a:r>
              <a:rPr lang="el-GR" sz="2000" dirty="0" smtClean="0"/>
              <a:t>Α) Σωστό    β) Λάθος</a:t>
            </a:r>
          </a:p>
          <a:p>
            <a:pPr marL="514350" indent="-514350" algn="ctr">
              <a:spcAft>
                <a:spcPts val="600"/>
              </a:spcAft>
              <a:buNone/>
            </a:pPr>
            <a:endParaRPr lang="el-GR" sz="1300" dirty="0" smtClean="0"/>
          </a:p>
          <a:p>
            <a:pPr marL="514350" indent="-514350">
              <a:spcAft>
                <a:spcPts val="600"/>
              </a:spcAft>
              <a:buNone/>
            </a:pPr>
            <a:r>
              <a:rPr lang="el-GR" sz="2000" dirty="0" smtClean="0"/>
              <a:t>5) Ο Κωστής Παλαμάς έγραψε τον ύμνο των Ολυμπιακών Αγώνων.</a:t>
            </a:r>
          </a:p>
          <a:p>
            <a:pPr marL="514350" indent="-514350" algn="ctr">
              <a:spcAft>
                <a:spcPts val="600"/>
              </a:spcAft>
              <a:buNone/>
            </a:pPr>
            <a:r>
              <a:rPr lang="el-GR" sz="2000" dirty="0" smtClean="0"/>
              <a:t>Α) Σωστό    β) Λάθος</a:t>
            </a:r>
          </a:p>
          <a:p>
            <a:pPr marL="514350" indent="-514350" algn="ctr"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1052736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ΠΩΣ ΤΑ ΠΗΓΑ;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784976" cy="5733256"/>
          </a:xfrm>
        </p:spPr>
        <p:txBody>
          <a:bodyPr>
            <a:normAutofit/>
          </a:bodyPr>
          <a:lstStyle/>
          <a:p>
            <a:pPr marL="514350" indent="-514350" algn="ctr"/>
            <a:r>
              <a:rPr lang="el-GR" sz="3200" b="1" dirty="0" smtClean="0"/>
              <a:t>1)  Σ</a:t>
            </a:r>
          </a:p>
          <a:p>
            <a:pPr marL="514350" indent="-514350" algn="ctr"/>
            <a:r>
              <a:rPr lang="el-GR" sz="3200" b="1" dirty="0" smtClean="0"/>
              <a:t>2) Λ</a:t>
            </a:r>
          </a:p>
          <a:p>
            <a:pPr marL="514350" indent="-514350" algn="ctr"/>
            <a:r>
              <a:rPr lang="el-GR" sz="3200" b="1" dirty="0" smtClean="0"/>
              <a:t>3) Σ</a:t>
            </a:r>
          </a:p>
          <a:p>
            <a:pPr marL="514350" indent="-514350" algn="ctr"/>
            <a:r>
              <a:rPr lang="el-GR" sz="3200" b="1" dirty="0" smtClean="0"/>
              <a:t>4)Λ</a:t>
            </a:r>
          </a:p>
          <a:p>
            <a:pPr marL="514350" indent="-514350" algn="ctr"/>
            <a:r>
              <a:rPr lang="el-GR" sz="3200" b="1" dirty="0" smtClean="0"/>
              <a:t>5) </a:t>
            </a:r>
            <a:r>
              <a:rPr lang="el-GR" sz="3200" dirty="0" smtClean="0"/>
              <a:t>Σ</a:t>
            </a:r>
          </a:p>
          <a:p>
            <a:pPr marL="514350" indent="-514350" algn="ctr"/>
            <a:endParaRPr lang="el-GR" sz="3200" dirty="0" smtClean="0"/>
          </a:p>
          <a:p>
            <a:pPr marL="514350" indent="-514350" algn="ctr"/>
            <a:r>
              <a:rPr lang="el-GR" sz="2400" dirty="0" smtClean="0"/>
              <a:t>0-1 ΛΑΘΗ                          2-3 </a:t>
            </a:r>
            <a:r>
              <a:rPr lang="el-GR" sz="2400" smtClean="0"/>
              <a:t>ΛΑΘΗ             4 </a:t>
            </a:r>
            <a:r>
              <a:rPr lang="el-GR" sz="2400" dirty="0" smtClean="0"/>
              <a:t>ΚΑΙ ΠΑΝΩ ΛΑΘΗ</a:t>
            </a:r>
          </a:p>
          <a:p>
            <a:pPr marL="514350" indent="-514350" algn="ctr"/>
            <a:r>
              <a:rPr lang="el-GR" sz="2400" dirty="0" smtClean="0"/>
              <a:t>       </a:t>
            </a:r>
          </a:p>
          <a:p>
            <a:pPr marL="514350" indent="-514350" algn="ctr"/>
            <a:endParaRPr lang="el-GR" sz="3200" dirty="0" smtClean="0"/>
          </a:p>
          <a:p>
            <a:pPr marL="514350" indent="-514350" algn="ctr"/>
            <a:endParaRPr lang="el-GR" sz="3200" dirty="0"/>
          </a:p>
        </p:txBody>
      </p:sp>
      <p:pic>
        <p:nvPicPr>
          <p:cNvPr id="4" name="3 - Εικόνα" descr="EMOG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5229200"/>
            <a:ext cx="1333500" cy="1219200"/>
          </a:xfrm>
          <a:prstGeom prst="rect">
            <a:avLst/>
          </a:prstGeom>
        </p:spPr>
      </p:pic>
      <p:pic>
        <p:nvPicPr>
          <p:cNvPr id="6" name="5 - Εικόνα" descr="KHJLGGGG.JPG"/>
          <p:cNvPicPr>
            <a:picLocks noChangeAspect="1"/>
          </p:cNvPicPr>
          <p:nvPr/>
        </p:nvPicPr>
        <p:blipFill>
          <a:blip r:embed="rId3" cstate="print"/>
          <a:srcRect t="21278"/>
          <a:stretch>
            <a:fillRect/>
          </a:stretch>
        </p:blipFill>
        <p:spPr>
          <a:xfrm>
            <a:off x="3707904" y="5229200"/>
            <a:ext cx="1343025" cy="1124744"/>
          </a:xfrm>
          <a:prstGeom prst="rect">
            <a:avLst/>
          </a:prstGeom>
        </p:spPr>
      </p:pic>
      <p:pic>
        <p:nvPicPr>
          <p:cNvPr id="7" name="6 - Εικόνα" descr="8786535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32240" y="5229200"/>
            <a:ext cx="1238250" cy="115252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708</TotalTime>
  <Words>254</Words>
  <Application>Microsoft Office PowerPoint</Application>
  <PresentationFormat>Προβολή στην οθόνη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Ροή</vt:lpstr>
      <vt:lpstr>ΤΙ ΕΜΑΘΑ ΣΗΜΕΡΑ;</vt:lpstr>
      <vt:lpstr>ΤΙ ΕΜΑΘΑ ΣΗΜΕΡΑ;</vt:lpstr>
      <vt:lpstr>ΠΩΣ ΤΑ ΠΗΓΑ;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ΥΠΑΡΧΕΙ ΣΤΟ ΣΧΟΛΙΚΟ BLOG;</dc:title>
  <dc:creator>USER</dc:creator>
  <cp:lastModifiedBy>USER</cp:lastModifiedBy>
  <cp:revision>65</cp:revision>
  <dcterms:created xsi:type="dcterms:W3CDTF">2024-02-14T18:40:53Z</dcterms:created>
  <dcterms:modified xsi:type="dcterms:W3CDTF">2024-06-08T05:45:54Z</dcterms:modified>
</cp:coreProperties>
</file>